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5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ED04-0773-C445-B62E-22ED5A29F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9E7D-C1B9-F74B-9F1E-DE2D0D6FC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79CE-C148-5F4E-9D70-7479DB50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0A2C-DECF-B247-BF1F-720BB223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419E1-B4A9-2242-B899-B947690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7199-2A32-9F4D-955B-763C2F55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A20C5-CF8E-9541-BD2A-F60DBEB56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EC65F-CFFD-1247-962C-D71F4DFA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34FC6-D2BE-5F4C-AE37-26F4A36A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0C16F-6A25-824A-83FD-4ABA3770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4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F59F9-8291-674F-8450-048F6C520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20CDAB-E391-B148-83BB-FAEA2B163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E0951-1E61-8A4D-96C5-C5C503E3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2711-2F08-0444-86CF-F94C75E4C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76470-3916-014D-A158-EA2849A6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7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EF4C-B6CE-FA4C-BDC6-81671DA4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1D32-1109-E048-BDC3-94EB9D19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5A816-AC62-544C-8CD2-6112B90A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5A735-603D-A743-A899-8460D805D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331BB-94B1-5340-8555-AF3F7AC0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7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0F28-C43C-F641-8675-DC8302C6A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9E995-B922-3049-8A3D-AB1055A7C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B3638-965C-A345-82A6-5C1D2060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F33F4-9102-2A46-9256-D4EB902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D570F-1E88-EA41-87B7-A080BEBD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9B19-63EE-1844-9AEB-F6372190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79623-FD8F-1A49-BED6-572B1A2EF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6C1D8-7129-0842-8CDA-5422F0DC6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3B5FE-14B6-5D47-9605-B115555C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DEC85-54AB-1143-B3E3-DD8794AD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6D983-D4C1-ED41-A45F-D726F4CC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0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339A-BBBD-4445-9232-56D0AC15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BA4D4-B47F-3B4F-A24E-86BECBF41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8507B-F68E-084B-AD0A-DB40293F9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7BBDCD-7911-F94F-A5FD-B706151EC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2676C-19DF-2B4E-A5F1-2203E66B9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387F2-AE94-8945-8696-970D5295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C6F72-8466-1640-94EF-EE5DA1A3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D322C-A2DF-D746-8C11-E805FBA3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689A-CB3D-3441-BA15-23FCA0A9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9C17C-CF43-794C-A2EE-9570018AE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65F50-4380-8D45-9AA9-DD83290F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8FC36-7114-954B-8E2E-0B220BDD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23216-1C67-074B-8A98-679E842C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5B65A-B3A1-D64A-A060-68CDA3310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D26A-C6C4-9942-B534-2B83165C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84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635-0013-5449-86B2-7D6105CE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878B3-6630-494C-8A93-46CF55AF4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E547D-3938-2A49-A3A5-A0D61C78C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F3A9C-972E-2C4A-9CA2-832F75FE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196AF-E6EB-D64F-BD2A-148C51BF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DB05C-37D6-2F49-915D-D887499A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1CE2-1160-AB46-B46C-0ABE5FB6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64E3F-B17B-3B47-A905-5AAE2078E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736EA-1CFC-394F-8EEC-F808449F4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561F3-6C0B-6A41-A84E-B9578A31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0A42E-59C7-604A-B4F8-F40E991B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7749D-1333-DE49-9A07-87E6415D2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A3043-4EE3-E14E-9633-85AD050F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8CDCF-DA05-9047-99FA-D4B6C225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A76D9-96AF-4E4F-BA42-07902340C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EE9DC-0C75-CE4D-AE23-1A40179449A0}" type="datetimeFigureOut">
              <a:rPr lang="en-US" smtClean="0"/>
              <a:t>4/11/21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C4AA1-EDBB-D540-AD2B-9BC639DC0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45A3B-9ADA-8540-81D3-6B5A066EA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1B252-2518-6B4F-BFA8-481AC6DE2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4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8F73-2D0B-A04C-8E96-AD92A255E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54C147-7FD0-4346-AC8C-343B45D03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6296A58-D32A-B04B-8A48-9896370B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writing&#10;&#10;Description automatically generated with low confidence">
            <a:extLst>
              <a:ext uri="{FF2B5EF4-FFF2-40B4-BE49-F238E27FC236}">
                <a16:creationId xmlns:a16="http://schemas.microsoft.com/office/drawing/2014/main" id="{86B10318-7D26-0040-A6B7-66B17EA2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C597A19-6561-2341-A0B2-1C550BA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7ABD97B-106B-AA46-9641-C041C2C8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3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quentists vs. Bayesians">
            <a:extLst>
              <a:ext uri="{FF2B5EF4-FFF2-40B4-BE49-F238E27FC236}">
                <a16:creationId xmlns:a16="http://schemas.microsoft.com/office/drawing/2014/main" id="{9DE8BFC0-C1B9-2C47-B113-C298541A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0"/>
            <a:ext cx="4527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28CEE-45C4-7148-AD5E-7B130A821E4D}"/>
              </a:ext>
            </a:extLst>
          </p:cNvPr>
          <p:cNvSpPr txBox="1"/>
          <p:nvPr/>
        </p:nvSpPr>
        <p:spPr>
          <a:xfrm>
            <a:off x="8748584" y="6308209"/>
            <a:ext cx="243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xkcd.com</a:t>
            </a:r>
            <a:r>
              <a:rPr lang="en-US" dirty="0"/>
              <a:t>/1132/</a:t>
            </a:r>
          </a:p>
        </p:txBody>
      </p:sp>
    </p:spTree>
    <p:extLst>
      <p:ext uri="{BB962C8B-B14F-4D97-AF65-F5344CB8AC3E}">
        <p14:creationId xmlns:p14="http://schemas.microsoft.com/office/powerpoint/2010/main" val="124367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4B2430-6067-C647-AFA2-749ED057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E72E592-3288-934B-9E80-2B258D24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1065B6A-7DAB-E640-A33D-EC1804A5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13ED878-EC80-D140-ACB1-55507FD2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5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44BCBFF-ABAC-5442-B2EE-841C85932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6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AFE338A-7D28-354A-9572-E2BBEF44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480EA30B-F33E-224D-B515-51CEF06F2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47" y="0"/>
            <a:ext cx="1022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3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8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OShea, Brian</dc:creator>
  <cp:lastModifiedBy>OShea, Brian</cp:lastModifiedBy>
  <cp:revision>2</cp:revision>
  <dcterms:created xsi:type="dcterms:W3CDTF">2021-04-11T23:11:30Z</dcterms:created>
  <dcterms:modified xsi:type="dcterms:W3CDTF">2021-04-12T09:53:10Z</dcterms:modified>
</cp:coreProperties>
</file>